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260" r:id="rId2"/>
    <p:sldId id="262" r:id="rId3"/>
    <p:sldId id="263" r:id="rId4"/>
    <p:sldId id="264" r:id="rId5"/>
    <p:sldId id="268" r:id="rId6"/>
    <p:sldId id="265" r:id="rId7"/>
    <p:sldId id="266" r:id="rId8"/>
    <p:sldId id="267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1" r:id="rId21"/>
    <p:sldId id="283" r:id="rId22"/>
    <p:sldId id="284" r:id="rId23"/>
    <p:sldId id="285" r:id="rId24"/>
    <p:sldId id="286" r:id="rId25"/>
    <p:sldId id="287" r:id="rId26"/>
    <p:sldId id="289" r:id="rId27"/>
    <p:sldId id="324" r:id="rId28"/>
    <p:sldId id="290" r:id="rId29"/>
    <p:sldId id="291" r:id="rId30"/>
    <p:sldId id="296" r:id="rId31"/>
    <p:sldId id="293" r:id="rId32"/>
    <p:sldId id="294" r:id="rId33"/>
    <p:sldId id="297" r:id="rId34"/>
    <p:sldId id="298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10" r:id="rId43"/>
    <p:sldId id="311" r:id="rId44"/>
    <p:sldId id="312" r:id="rId45"/>
    <p:sldId id="314" r:id="rId46"/>
    <p:sldId id="315" r:id="rId47"/>
    <p:sldId id="316" r:id="rId48"/>
    <p:sldId id="317" r:id="rId49"/>
    <p:sldId id="318" r:id="rId50"/>
    <p:sldId id="319" r:id="rId51"/>
    <p:sldId id="320" r:id="rId52"/>
    <p:sldId id="321" r:id="rId53"/>
    <p:sldId id="322" r:id="rId54"/>
    <p:sldId id="323" r:id="rId55"/>
    <p:sldId id="309" r:id="rId56"/>
    <p:sldId id="325" r:id="rId57"/>
    <p:sldId id="326" r:id="rId58"/>
    <p:sldId id="327" r:id="rId59"/>
    <p:sldId id="328" r:id="rId60"/>
    <p:sldId id="329" r:id="rId61"/>
    <p:sldId id="330" r:id="rId62"/>
    <p:sldId id="301" r:id="rId6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F3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28" autoAdjust="0"/>
  </p:normalViewPr>
  <p:slideViewPr>
    <p:cSldViewPr>
      <p:cViewPr>
        <p:scale>
          <a:sx n="90" d="100"/>
          <a:sy n="90" d="100"/>
        </p:scale>
        <p:origin x="-720" y="7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8B1ABA4-423B-4378-820E-54FE82F9AB19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0E990C9-074F-42C7-A514-2B09935676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C7319-63F2-42C7-9CB7-61D5E0240E06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106C9-5865-4BF3-96FC-40A882C100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3D80A-2A29-4109-9606-7F8EE5965E47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C4D1B-D2C5-4B28-9005-2F41A3F675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A3DF9-0BA4-4590-AB10-6EFA8A72FAA8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FD4D6-0882-4812-8A0C-043DC8C2C5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AD992-1ADC-4884-A841-C194E0CDC73B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74356-51BF-4A01-9084-8327607218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08D3E-C8AF-4637-9B50-42B9406678AC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1152A-42BF-4321-B512-D8BDF8E806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3F2A1-8BF7-43F0-B62C-038DFE2BDC23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9ECCF-1257-41D6-8C9C-747382A0B7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F91A4-FEFB-43BC-936F-3D802B85A3B0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85E2E-69FB-4EB1-B812-9FB49ED6A7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92BDC-93E2-44D5-8D8A-7738D0677B83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E0DE9-B67F-40FB-830D-ABED4563F4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B0963-602F-4EFD-81C5-F07E2A6F0EA6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F166B-AAD0-44BA-B16A-C9BA5701E5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EB21E-E712-4B46-A4FE-A8C152F88526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A106D-37E4-40DB-B34A-2CC61763C6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2700D-3C71-4D02-8FFF-3BBFF4E57F8F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EBDFF-274D-41E6-A423-5D6065F63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4E321A-0D56-48C0-8722-77950F28B13B}" type="datetimeFigureOut">
              <a:rPr lang="ru-RU"/>
              <a:pPr>
                <a:defRPr/>
              </a:pPr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1DF451-DF48-45DA-96CB-B1881A213C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ownloads\pesnya_pro_detskij_sad..._-_..._(iPlayer.fm).mp3" TargetMode="External"/><Relationship Id="rId4" Type="http://schemas.openxmlformats.org/officeDocument/2006/relationships/image" Target="../media/image10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8688" y="642938"/>
            <a:ext cx="7072312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ДОБРО ПОЖАЛОВАТЬ В НАШ ДЕТСКИЙ САД!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4338" name="Picture 2" descr="C:\Users\boss\Desktop\IMG-20160131-WA0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785938"/>
            <a:ext cx="71437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28688" y="5214938"/>
            <a:ext cx="45720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МБОУ ООШ п. Калининский детский сад «Мишутка».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Основан  02.02.2015 году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92868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Наша площадка, на которой дети играют с удовольствием.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4" name="Picture 2" descr="F:\ФОТО  ДОУ 02.02. 2015-2017г\Sent\IMG-20150708-WA00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01688" y="1052513"/>
            <a:ext cx="3132137" cy="417671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F:\ФОТО  ДОУ 02.02. 2015-2017г\Sent\IMG-20150708-WA0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1052513"/>
            <a:ext cx="2573337" cy="3959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500063"/>
            <a:ext cx="4038600" cy="4071937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mtClean="0"/>
              <a:t>Совместными усилиями – это замечательное место было создано.</a:t>
            </a:r>
          </a:p>
        </p:txBody>
      </p:sp>
      <p:pic>
        <p:nvPicPr>
          <p:cNvPr id="4098" name="Picture 2" descr="F:\ФОТО  ДОУ 02.02. 2015-2017г\Sent\IMG-20150708-WA00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428604"/>
            <a:ext cx="3394472" cy="4525963"/>
          </a:xfrm>
          <a:effectLst>
            <a:softEdge rad="112500"/>
          </a:effectLst>
        </p:spPr>
      </p:pic>
      <p:pic>
        <p:nvPicPr>
          <p:cNvPr id="4099" name="Picture 3" descr="F:\ФОТО  ДОУ 02.02. 2015-2017г\Sent\IMG-20150708-WA00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357430"/>
            <a:ext cx="2857520" cy="3810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ФОТО  ДОУ 02.02. 2015-2017г\Sent\IMG-20150708-WA00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472" y="500042"/>
            <a:ext cx="3394472" cy="4525963"/>
          </a:xfrm>
          <a:effectLst>
            <a:softEdge rad="112500"/>
          </a:effectLst>
        </p:spPr>
      </p:pic>
      <p:pic>
        <p:nvPicPr>
          <p:cNvPr id="5123" name="Picture 3" descr="F:\ФОТО  ДОУ 02.02. 2015-2017г\Sent\IMG-20150708-WA00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08127" y="482280"/>
            <a:ext cx="3234787" cy="4312101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ФОТО  ДОУ 02.02. 2015-2017г\Sent\IMG-20150708-WA000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10" y="642918"/>
            <a:ext cx="3394472" cy="4525963"/>
          </a:xfrm>
          <a:effectLst>
            <a:softEdge rad="112500"/>
          </a:effectLst>
        </p:spPr>
      </p:pic>
      <p:pic>
        <p:nvPicPr>
          <p:cNvPr id="6148" name="Picture 4" descr="F:\ФОТО  ДОУ 02.02. 2015-2017г\Sent\IMG-20150708-WA00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93538" y="629152"/>
            <a:ext cx="3013266" cy="4018157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ФОТО  ДОУ 02.02. 2015-2017г\Sent\IMG-20150708-WA00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48" y="642918"/>
            <a:ext cx="3001986" cy="4525963"/>
          </a:xfrm>
          <a:effectLst>
            <a:softEdge rad="112500"/>
          </a:effectLst>
        </p:spPr>
      </p:pic>
      <p:pic>
        <p:nvPicPr>
          <p:cNvPr id="7171" name="Picture 3" descr="F:\ФОТО  ДОУ 02.02. 2015-2017г\Sent\IMG-20150708-WA006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7750" y="769469"/>
            <a:ext cx="3073522" cy="4096504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Содержимое 6"/>
          <p:cNvSpPr>
            <a:spLocks noGrp="1"/>
          </p:cNvSpPr>
          <p:nvPr>
            <p:ph sz="half" idx="1"/>
          </p:nvPr>
        </p:nvSpPr>
        <p:spPr>
          <a:xfrm>
            <a:off x="457200" y="785813"/>
            <a:ext cx="4038600" cy="534035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mtClean="0"/>
              <a:t>Как наши детки, проводят свое время на площадке.</a:t>
            </a:r>
          </a:p>
        </p:txBody>
      </p:sp>
      <p:pic>
        <p:nvPicPr>
          <p:cNvPr id="8194" name="Picture 2" descr="F:\ФОТО  ДОУ 02.02. 2015-2017г\Sent\IMG-20150717-WA00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357686" y="142852"/>
            <a:ext cx="3394472" cy="4525963"/>
          </a:xfrm>
          <a:effectLst>
            <a:softEdge rad="112500"/>
          </a:effectLst>
        </p:spPr>
      </p:pic>
      <p:pic>
        <p:nvPicPr>
          <p:cNvPr id="8195" name="Picture 3" descr="F:\ФОТО  ДОУ 02.02. 2015-2017г\Sent\IMG-20150717-WA00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214554"/>
            <a:ext cx="3357554" cy="3833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ФОТО  ДОУ 02.02. 2015-2017г\Sent\IMG-20150717-WA00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4406" y="480543"/>
            <a:ext cx="5176184" cy="5046160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ФОТО  ДОУ 02.02. 2015-2017г\Sent\IMG-20150717-WA00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472" y="571480"/>
            <a:ext cx="3394472" cy="4525963"/>
          </a:xfrm>
          <a:effectLst>
            <a:softEdge rad="112500"/>
          </a:effectLst>
        </p:spPr>
      </p:pic>
      <p:pic>
        <p:nvPicPr>
          <p:cNvPr id="10243" name="Picture 3" descr="F:\ФОТО  ДОУ 02.02. 2015-2017г\Sent\IMG-20150717-WA001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7738" y="629301"/>
            <a:ext cx="3067198" cy="4089344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ФОТО  ДОУ 02.02. 2015-2017г\Sent\IMG-20150717-WA00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472" y="642918"/>
            <a:ext cx="3394472" cy="4525963"/>
          </a:xfrm>
          <a:effectLst>
            <a:softEdge rad="112500"/>
          </a:effectLst>
        </p:spPr>
      </p:pic>
      <p:pic>
        <p:nvPicPr>
          <p:cNvPr id="11267" name="Picture 3" descr="F:\ФОТО  ДОУ 02.02. 2015-2017г\Sent\IMG-20150717-WA002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07986" y="629603"/>
            <a:ext cx="3174708" cy="4233303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F:\ФОТО  ДОУ 02.02. 2015-2017г\Sent\IMG-20150717-WA001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714375"/>
            <a:ext cx="3394075" cy="4525963"/>
          </a:xfrm>
        </p:spPr>
      </p:pic>
      <p:pic>
        <p:nvPicPr>
          <p:cNvPr id="32770" name="Picture 3" descr="F:\ФОТО  ДОУ 02.02. 2015-2017г\Sent\IMG-20150717-WA002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00563" y="765175"/>
            <a:ext cx="2970212" cy="3959225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500063"/>
            <a:ext cx="8143875" cy="48577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1. Сохранение и укрепление здоровья детей, развитие физических качеств.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 2. Обеспечение социально-нравственное развитие личности.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 3. Развитие умственных способностей детей.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 4. Развитие творческих способностей детей (творческого потенциала, творческой активности и самостоятельности).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Создавать оптимальные условия для охраны здоровья детей, совершенствование их физического   и   психического   развития,   обеспечение   их   эмоционального благополучия.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  Развивать коммуникативные качества   ребенка и умение взаимодействовать в социуме.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  Формировать творческую личность, развивать способности каждого ребенка.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  Использовать разнообразные виды детской деятельности, их интеграцию в целях повышения эффективности образовательного процесса.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857250"/>
          </a:xfrm>
        </p:spPr>
        <p:txBody>
          <a:bodyPr/>
          <a:lstStyle/>
          <a:p>
            <a:pPr eaLnBrk="1" hangingPunct="1"/>
            <a:r>
              <a:rPr lang="ru-RU" sz="3600" smtClean="0"/>
              <a:t>Совместная работа детей и родителей осенних поделок</a:t>
            </a:r>
          </a:p>
        </p:txBody>
      </p:sp>
      <p:pic>
        <p:nvPicPr>
          <p:cNvPr id="33794" name="Picture 2" descr="F:\ФОТО  ДОУ 02.02. 2015-2017г\Sent\IMG-20161028-WA00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052513"/>
            <a:ext cx="5976938" cy="4046537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31859C"/>
                </a:solidFill>
              </a:rPr>
              <a:t>Родители охотно </a:t>
            </a:r>
            <a:br>
              <a:rPr lang="ru-RU" sz="4000" b="1" i="1" smtClean="0">
                <a:solidFill>
                  <a:srgbClr val="31859C"/>
                </a:solidFill>
              </a:rPr>
            </a:br>
            <a:r>
              <a:rPr lang="ru-RU" sz="4000" b="1" i="1" smtClean="0">
                <a:solidFill>
                  <a:srgbClr val="31859C"/>
                </a:solidFill>
              </a:rPr>
              <a:t>по участвовали в конкурсе</a:t>
            </a:r>
          </a:p>
        </p:txBody>
      </p:sp>
      <p:pic>
        <p:nvPicPr>
          <p:cNvPr id="14338" name="Picture 2" descr="F:\ФОТО  ДОУ 02.02. 2015-2017г\Sent\IMG-20161028-WA0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5501" y="1204274"/>
            <a:ext cx="2962081" cy="3949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9" name="Picture 3" descr="F:\ФОТО  ДОУ 02.02. 2015-2017г\Sent\IMG-20161028-WA00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3205" y="1133481"/>
            <a:ext cx="2745023" cy="3659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ФОТО  ДОУ 02.02. 2015-2017г\Sent\IMG-20161028-WA00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10" y="500042"/>
            <a:ext cx="3394472" cy="4525963"/>
          </a:xfrm>
          <a:effectLst>
            <a:softEdge rad="112500"/>
          </a:effectLst>
        </p:spPr>
      </p:pic>
      <p:pic>
        <p:nvPicPr>
          <p:cNvPr id="15363" name="Picture 3" descr="F:\ФОТО  ДОУ 02.02. 2015-2017г\Sent\IMG-20161028-WA00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7695" y="481925"/>
            <a:ext cx="3203292" cy="4163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ФОТО  ДОУ 02.02. 2015-2017г\Sent\IMG-20161028-WA0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025" y="549275"/>
            <a:ext cx="3348038" cy="4464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7" name="Picture 3" descr="F:\ФОТО  ДОУ 02.02. 2015-2017г\Sent\IMG-20161028-WA00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549275"/>
            <a:ext cx="2908300" cy="410368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8572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Вот так проходят наши занятия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F:\ФОТО  ДОУ 02.02. 2015-2017г\Sent\IMG-20161207-WA00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91175" y="839391"/>
            <a:ext cx="6539083" cy="4338032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ФОТО  ДОУ 02.02. 2015-2017г\Sent\IMG-20161207-WA003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1412875"/>
            <a:ext cx="4071937" cy="335756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5" name="Picture 3" descr="F:\ФОТО  ДОУ 02.02. 2015-2017г\Sent\IMG-20161209-WA00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148263" y="765175"/>
            <a:ext cx="2146300" cy="38163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ФОТО  ДОУ 02.02. 2015-2017г\фото отчет за 1 квартал 2016-2017г.(стимулир.)\IMG_476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12527" y="902655"/>
            <a:ext cx="5269881" cy="4104497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\Desktop\ФОТО  ДОУ 02.02. 2015-2017г\фото ДОУ\20160218_1056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79434" y="1276331"/>
            <a:ext cx="4038600" cy="25718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387" name="Picture 3" descr="C:\Users\Admin\Desktop\ФОТО  ДОУ 02.02. 2015-2017г\фото ДОУ\20160218_1054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37902" y="627618"/>
            <a:ext cx="2428932" cy="3946969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692150"/>
            <a:ext cx="3457575" cy="863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Хобби наших родителей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F:\ФОТО  ДОУ 02.02. 2015-2017г\КОНКУРС И ВЫСТАВКА-мое хобби 13.02.2017г\IMG_20170214_08345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844675"/>
            <a:ext cx="2322513" cy="309721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87" name="Picture 3" descr="F:\ФОТО  ДОУ 02.02. 2015-2017г\КОНКУРС И ВЫСТАВКА-мое хобби 13.02.2017г\IMG_20170214_0835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086600" y="-2786063"/>
            <a:ext cx="4313237" cy="964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F:\ФОТО  ДОУ 02.02. 2015-2017г\КОНКУРС И ВЫСТАВКА-мое хобби 13.02.2017г\IMG_20170214_1104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1196975"/>
            <a:ext cx="2578100" cy="3744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:\ФОТО  ДОУ 02.02. 2015-2017г\КОНКУРС И ВЫСТАВКА-мое хобби 13.02.2017г\IMG_20170214_1613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96963" y="1196975"/>
            <a:ext cx="2908300" cy="387826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7" name="Picture 3" descr="F:\ФОТО  ДОУ 02.02. 2015-2017г\КОНКУРС И ВЫСТАВКА-мое хобби 13.02.2017г\IMG-20170213-WA00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981075"/>
            <a:ext cx="3063875" cy="4043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2"/>
          <p:cNvSpPr>
            <a:spLocks noGrp="1"/>
          </p:cNvSpPr>
          <p:nvPr>
            <p:ph idx="1"/>
          </p:nvPr>
        </p:nvSpPr>
        <p:spPr>
          <a:xfrm>
            <a:off x="571500" y="285750"/>
            <a:ext cx="7572375" cy="414337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 пускают маму в сад?</a:t>
            </a:r>
            <a:b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 грусти, приятель.</a:t>
            </a:r>
            <a:b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Вместо мамы у ребят</a:t>
            </a:r>
            <a:b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группе воспитатель!</a:t>
            </a:r>
            <a:b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Нам семья вторая - группа,</a:t>
            </a:r>
            <a:b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Здесь игрушки и уют,</a:t>
            </a:r>
            <a:b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 скучать и плакать - глупо,</a:t>
            </a:r>
            <a:b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Мамы вечером придут.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pic>
        <p:nvPicPr>
          <p:cNvPr id="16386" name="Рисунок 3" descr="мффх009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875"/>
            <a:ext cx="2743200" cy="279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:\ФОТО  ДОУ 02.02. 2015-2017г\КОНКУРС И ВЫСТАВКА-мое хобби 13.02.2017г\IMG-20170214-WA001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1844675"/>
            <a:ext cx="3749675" cy="27082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1" name="Picture 3" descr="F:\ФОТО  ДОУ 02.02. 2015-2017г\КОНКУРС И ВЫСТАВКА-мое хобби 13.02.2017г\IMG-20170214-WA00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03800" y="692150"/>
            <a:ext cx="3024188" cy="224631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:\ФОТО  ДОУ 02.02. 2015-2017г\КОНКУРС И ВЫСТАВКА-мое хобби 13.02.2017г\IMG-20170213-WA003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12652" y="984021"/>
            <a:ext cx="3859855" cy="22946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:\ФОТО  ДОУ 02.02. 2015-2017г\КОНКУРС И ВЫСТАВКА-мое хобби 13.02.2017г\IMG_20170214_16210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81011" y="1183070"/>
            <a:ext cx="3798646" cy="4273322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:\ФОТО  ДОУ 02.02. 2015-2017г\КОНКУРС И ВЫСТАВКА-мое хобби 13.02.2017г\IMG_20170214_16220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14247" y="1198722"/>
            <a:ext cx="3986714" cy="450186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6429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Наши праздники!!!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День мамы 2015 год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 descr="C:\Users\Admin\Desktop\ФОТО  ДОУ 02.02. 2015-2017г\IMG-20160305-WA00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9488" y="1700213"/>
            <a:ext cx="2632075" cy="3878262"/>
          </a:xfrm>
        </p:spPr>
      </p:pic>
      <p:pic>
        <p:nvPicPr>
          <p:cNvPr id="48131" name="Picture 3" descr="C:\Users\Admin\Desktop\ФОТО  ДОУ 02.02. 2015-2017г\IMG-20160305-WA003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00563" y="1341438"/>
            <a:ext cx="2551112" cy="3671887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ФОТО  ДОУ 02.02. 2015-2017г\IMG-20160305-WA003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36647" y="990580"/>
            <a:ext cx="2857520" cy="4525964"/>
          </a:xfrm>
          <a:effectLst>
            <a:softEdge rad="112500"/>
          </a:effectLst>
        </p:spPr>
      </p:pic>
      <p:pic>
        <p:nvPicPr>
          <p:cNvPr id="2051" name="Picture 3" descr="C:\Users\Admin\Desktop\ФОТО  ДОУ 02.02. 2015-2017г\IMG-20160305-WA003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36478" y="624810"/>
            <a:ext cx="2715004" cy="3949868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ФОТО  ДОУ 02.02. 2015-2017г\IMG-20160305-WA005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69946" y="1131874"/>
            <a:ext cx="2831606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Users\Admin\Desktop\ФОТО  ДОУ 02.02. 2015-2017г\IMG-20160305-WA006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306975" y="697400"/>
            <a:ext cx="2775834" cy="40165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dmin\Desktop\ФОТО  ДОУ 02.02. 2015-2017г\IMG-20160308-WA005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1707" y="758432"/>
            <a:ext cx="6197912" cy="4111003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2"/>
                </a:solidFill>
              </a:rPr>
              <a:t>8 Марта 2017 год</a:t>
            </a:r>
          </a:p>
        </p:txBody>
      </p:sp>
      <p:pic>
        <p:nvPicPr>
          <p:cNvPr id="52226" name="Picture 2" descr="C:\Users\Admin\Desktop\ФОТО  ДОУ 02.02. 2015-2017г\IMG-20170307-WA000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1196975"/>
            <a:ext cx="5905500" cy="396081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 descr="C:\Users\Admin\Desktop\ФОТО  ДОУ 02.02. 2015-2017г\IMG-20170307-WA00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908050"/>
            <a:ext cx="3130550" cy="4175125"/>
          </a:xfrm>
        </p:spPr>
      </p:pic>
      <p:pic>
        <p:nvPicPr>
          <p:cNvPr id="53250" name="Picture 3" descr="C:\Users\Admin\Desktop\ФОТО  ДОУ 02.02. 2015-2017г\IMG-20170307-WA00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476250"/>
            <a:ext cx="3024188" cy="403225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285750"/>
            <a:ext cx="7929562" cy="5572125"/>
          </a:xfrm>
        </p:spPr>
        <p:txBody>
          <a:bodyPr rtlCol="0">
            <a:normAutofit fontScale="625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Детский сад ждет детей всегда, 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Здесь они товарищи,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Здесь они друзья!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мы весело живем,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 интересного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Здесь мы узнаем!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Рисунок 3" descr="мффхх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88" y="1357313"/>
            <a:ext cx="3071812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2"/>
                </a:solidFill>
              </a:rPr>
              <a:t>День Мамы 2016 год</a:t>
            </a:r>
          </a:p>
        </p:txBody>
      </p:sp>
      <p:pic>
        <p:nvPicPr>
          <p:cNvPr id="7170" name="Picture 2" descr="C:\Users\Admin\Desktop\ФОТО  ДОУ 02.02. 2015-2017г\Новая папка\IMG-20161229-WA000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58344" y="1353420"/>
            <a:ext cx="5496003" cy="3682849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C:\Users\Admin\Desktop\ФОТО  ДОУ 02.02. 2015-2017г\фото отчет за 1 квартал 2016-2017г.(стимулир.)\фото ДОУ 2 (129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55638" y="836613"/>
            <a:ext cx="3851275" cy="4427537"/>
          </a:xfrm>
        </p:spPr>
      </p:pic>
      <p:pic>
        <p:nvPicPr>
          <p:cNvPr id="55298" name="Picture 3" descr="C:\Users\Admin\Desktop\ФОТО  ДОУ 02.02. 2015-2017г\фото отчет за 1 квартал 2016-2017г.(стимулир.)\фото ДОУ 2 (120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1714500"/>
            <a:ext cx="4038600" cy="307181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2"/>
                </a:solidFill>
              </a:rPr>
              <a:t>Осень, в гости к нам пришла!</a:t>
            </a:r>
          </a:p>
        </p:txBody>
      </p:sp>
      <p:pic>
        <p:nvPicPr>
          <p:cNvPr id="56322" name="Picture 2" descr="C:\Users\Admin\Desktop\ФОТО  ДОУ 02.02. 2015-2017г\фото отчет за 1 квартал 2016-2017г.(стимулир.)\фото ДОУ 2 (110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96925" y="1412875"/>
            <a:ext cx="2743200" cy="4238625"/>
          </a:xfrm>
        </p:spPr>
      </p:pic>
      <p:pic>
        <p:nvPicPr>
          <p:cNvPr id="56323" name="Picture 3" descr="C:\Users\Admin\Desktop\ФОТО  ДОУ 02.02. 2015-2017г\фото отчет за 1 квартал 2016-2017г.(стимулир.)\фото ДОУ 2 (116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140200" y="1484313"/>
            <a:ext cx="2700338" cy="360045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ФОТО  ДОУ 02.02. 2015-2017г\фото отчет за 1 квартал 2016-2017г.(стимулир.)\фото ДОУ 2 (113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4062" y="867764"/>
            <a:ext cx="5897744" cy="4115549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esktop\ФОТО  ДОУ 02.02. 2015-2017г\фото отчет за 1 квартал 2016-2017г.(стимулир.)\фото ДОУ 2 (108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63534" y="1254105"/>
            <a:ext cx="4038600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68" name="Picture 4" descr="C:\Users\Admin\Desktop\ФОТО  ДОУ 02.02. 2015-2017г\фото отчет за 1 квартал 2016-2017г.(стимулир.)\фото ДОУ 2 (114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68941" y="267830"/>
            <a:ext cx="2835094" cy="42755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\Desktop\ФОТО  ДОУ 02.02. 2015-2017г\фото отчет за 1 квартал 2016-2017г.(стимулир.)\IMG_20161222_11165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40181" y="551899"/>
            <a:ext cx="4662580" cy="4815199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2"/>
                </a:solidFill>
              </a:rPr>
              <a:t>Новый 2016 год</a:t>
            </a:r>
          </a:p>
        </p:txBody>
      </p:sp>
      <p:pic>
        <p:nvPicPr>
          <p:cNvPr id="13314" name="Picture 2" descr="C:\Users\Admin\Desktop\ФОТО  ДОУ 02.02. 2015-2017г\фото ДОУ\IMG-20151225-WA00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2133600"/>
            <a:ext cx="4038600" cy="30289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5" name="Picture 3" descr="C:\Users\Admin\Desktop\ФОТО  ДОУ 02.02. 2015-2017г\фото ДОУ\IMG-20151225-WA00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859338" y="1196975"/>
            <a:ext cx="2646362" cy="35274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dmin\Desktop\ФОТО  ДОУ 02.02. 2015-2017г\фото ДОУ\20151225_0735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60919" y="1055143"/>
            <a:ext cx="5533278" cy="4224635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2"/>
                </a:solidFill>
              </a:rPr>
              <a:t>9 Мая 2016 год</a:t>
            </a:r>
          </a:p>
        </p:txBody>
      </p:sp>
      <p:pic>
        <p:nvPicPr>
          <p:cNvPr id="15362" name="Picture 2" descr="C:\Users\Admin\Desktop\ФОТО  ДОУ 02.02. 2015-2017г\фото ДОУ\20160506_09494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9456" y="1997589"/>
            <a:ext cx="3590215" cy="22857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3" name="Picture 3" descr="C:\Users\Admin\Desktop\ФОТО  ДОУ 02.02. 2015-2017г\фото ДОУ\20160506_09493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33863" y="1273168"/>
            <a:ext cx="4038600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2"/>
                </a:solidFill>
              </a:rPr>
              <a:t>Наше творчество</a:t>
            </a:r>
          </a:p>
        </p:txBody>
      </p:sp>
      <p:pic>
        <p:nvPicPr>
          <p:cNvPr id="18434" name="Picture 2" descr="C:\Users\Admin\Desktop\ФОТО  ДОУ 02.02. 2015-2017г\20170301_13275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3284538"/>
            <a:ext cx="4038600" cy="227171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5" name="Picture 3" descr="C:\Users\Admin\Desktop\ФОТО  ДОУ 02.02. 2015-2017г\Новая папка\IMG_20160126_2306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87900" y="1196975"/>
            <a:ext cx="2540000" cy="338613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549275"/>
            <a:ext cx="4038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Наш директор Кожанова Наталья Владимировна</a:t>
            </a:r>
          </a:p>
        </p:txBody>
      </p:sp>
      <p:sp>
        <p:nvSpPr>
          <p:cNvPr id="1843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571500"/>
            <a:ext cx="4038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Зам. директора по УВР Заруднева Ольга Викторовна</a:t>
            </a:r>
          </a:p>
        </p:txBody>
      </p:sp>
      <p:pic>
        <p:nvPicPr>
          <p:cNvPr id="1026" name="Picture 2" descr="F:\ФОТО  ДОУ 02.02. 2015-2017г\Новая папка\Заруднева Ольга Викт 20161129_144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1268413"/>
            <a:ext cx="2792412" cy="3455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F:\ФОТО  ДОУ 02.02. 2015-2017г\Новая папка\Кожанова Наталья Влад 20170106_1322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8375" y="1341438"/>
            <a:ext cx="2928938" cy="3311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ФОТО  ДОУ 02.02. 2015-2017г\Новая папка\IMG_20160310_07365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06184" y="553791"/>
            <a:ext cx="3233208" cy="4310518"/>
          </a:xfrm>
          <a:effectLst>
            <a:softEdge rad="112500"/>
          </a:effectLst>
        </p:spPr>
      </p:pic>
      <p:pic>
        <p:nvPicPr>
          <p:cNvPr id="19459" name="Picture 3" descr="C:\Users\Admin\Desktop\ФОТО  ДОУ 02.02. 2015-2017г\Новая папка\IMG_20160420_13590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7844" y="553640"/>
            <a:ext cx="3124116" cy="4166358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Admin\Desktop\ФОТО  ДОУ 02.02. 2015-2017г\фото ДОУ\20160302_15425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34" y="714356"/>
            <a:ext cx="4038600" cy="2271713"/>
          </a:xfrm>
          <a:effectLst>
            <a:softEdge rad="112500"/>
          </a:effectLst>
        </p:spPr>
      </p:pic>
      <p:pic>
        <p:nvPicPr>
          <p:cNvPr id="20483" name="Picture 3" descr="C:\Users\Admin\Desktop\ФОТО  ДОУ 02.02. 2015-2017г\фото ДОУ\20160302_1543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15788" y="2712417"/>
            <a:ext cx="3519126" cy="1979049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/>
                </a:solidFill>
              </a:rPr>
              <a:t>Конкурс зимних поделок 2016 год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21506" name="Picture 2" descr="C:\Users\Admin\Desktop\ФОТО  ДОУ 02.02. 2015-2017г\фото ДОУ\20161220_15255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3597" y="1851484"/>
            <a:ext cx="2187572" cy="3890018"/>
          </a:xfrm>
          <a:effectLst>
            <a:softEdge rad="112500"/>
          </a:effectLst>
        </p:spPr>
      </p:pic>
      <p:pic>
        <p:nvPicPr>
          <p:cNvPr id="21507" name="Picture 3" descr="C:\Users\Admin\Desktop\ФОТО  ДОУ 02.02. 2015-2017г\фото ДОУ\20161220_15263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639528" y="1421164"/>
            <a:ext cx="2490847" cy="3945387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Admin\Desktop\ФОТО  ДОУ 02.02. 2015-2017г\фото ДОУ\20161220_1527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51430" y="1632991"/>
            <a:ext cx="2540018" cy="4023783"/>
          </a:xfrm>
          <a:effectLst>
            <a:softEdge rad="112500"/>
          </a:effectLst>
        </p:spPr>
      </p:pic>
      <p:pic>
        <p:nvPicPr>
          <p:cNvPr id="22531" name="Picture 3" descr="C:\Users\Admin\Desktop\ФОТО  ДОУ 02.02. 2015-2017г\фото ДОУ\20161220_15265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20107" y="769391"/>
            <a:ext cx="2667369" cy="4023783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dmin\Desktop\ФОТО  ДОУ 02.02. 2015-2017г\фото ДОУ\20161220_15272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1700213"/>
            <a:ext cx="3605212" cy="2027237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5" name="Picture 3" descr="C:\Users\Admin\Desktop\ФОТО  ДОУ 02.02. 2015-2017г\фото отчет за 1 квартал 2016-2017г.(стимулир.)\фото ДОУ 2 (13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1196975"/>
            <a:ext cx="2592387" cy="345598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Admin\Desktop\ФОТО  ДОУ 02.02. 2015-2017г\фото отчет за 1 квартал 2016-2017г.(стимулир.)\фото ДОУ 2 (14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412875"/>
            <a:ext cx="3070225" cy="409416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79" name="Picture 3" descr="C:\Users\Admin\Desktop\ФОТО  ДОУ 02.02. 2015-2017г\фото отчет за 1 квартал 2016-2017г.(стимулир.)\фото ДОУ 2 (19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284663" y="404813"/>
            <a:ext cx="3024187" cy="40322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Admin\Desktop\ФОТО  ДОУ 02.02. 2015-2017г\фото отчет за 1 квартал 2016-2017г.(стимулир.)\фото ДОУ 2 (20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3047" y="1060431"/>
            <a:ext cx="3394472" cy="4525963"/>
          </a:xfrm>
          <a:effectLst>
            <a:softEdge rad="112500"/>
          </a:effectLst>
        </p:spPr>
      </p:pic>
      <p:pic>
        <p:nvPicPr>
          <p:cNvPr id="25603" name="Picture 3" descr="C:\Users\Admin\Desktop\ФОТО  ДОУ 02.02. 2015-2017г\фото отчет за 1 квартал 2016-2017г.(стимулир.)\фото ДОУ 2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001479" y="699307"/>
            <a:ext cx="3068779" cy="4090927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Приятного аппетита!!!</a:t>
            </a:r>
          </a:p>
        </p:txBody>
      </p:sp>
      <p:pic>
        <p:nvPicPr>
          <p:cNvPr id="26627" name="Picture 3" descr="C:\Users\Admin\Desktop\ФОТО  ДОУ 02.02. 2015-2017г\Новая папка\IMG_20160421_08334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14546" y="1285861"/>
            <a:ext cx="4572032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642938"/>
            <a:ext cx="4038600" cy="548322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mtClean="0">
                <a:solidFill>
                  <a:schemeClr val="tx2"/>
                </a:solidFill>
              </a:rPr>
              <a:t>Родительское собрание – мастер класс «Изготовление народной куклы».</a:t>
            </a:r>
          </a:p>
        </p:txBody>
      </p:sp>
      <p:pic>
        <p:nvPicPr>
          <p:cNvPr id="1026" name="Picture 2" descr="C:\Users\Admin\Desktop\ФОТО  ДОУ 02.02. 2015-2017г\IMG-20170314-WA00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84663" y="404813"/>
            <a:ext cx="3184525" cy="4249737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ФОТО  ДОУ 02.02. 2015-2017г\IMG-20170314-WA00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8947" y="912792"/>
            <a:ext cx="3390936" cy="4525964"/>
          </a:xfrm>
          <a:effectLst>
            <a:softEdge rad="112500"/>
          </a:effectLst>
        </p:spPr>
      </p:pic>
      <p:pic>
        <p:nvPicPr>
          <p:cNvPr id="2051" name="Picture 3" descr="C:\Users\Admin\Desktop\ФОТО  ДОУ 02.02. 2015-2017г\IMG-20170314-WA00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073021" y="553640"/>
            <a:ext cx="3121940" cy="4166358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Текст 2"/>
          <p:cNvSpPr>
            <a:spLocks noGrp="1"/>
          </p:cNvSpPr>
          <p:nvPr>
            <p:ph type="body" idx="1"/>
          </p:nvPr>
        </p:nvSpPr>
        <p:spPr>
          <a:xfrm>
            <a:off x="500063" y="428625"/>
            <a:ext cx="4040187" cy="639763"/>
          </a:xfrm>
        </p:spPr>
        <p:txBody>
          <a:bodyPr/>
          <a:lstStyle/>
          <a:p>
            <a:pPr algn="ctr" eaLnBrk="1" hangingPunct="1"/>
            <a:r>
              <a:rPr lang="ru-RU" sz="1800" b="0" smtClean="0">
                <a:latin typeface="Times New Roman" pitchFamily="18" charset="0"/>
                <a:cs typeface="Times New Roman" pitchFamily="18" charset="0"/>
              </a:rPr>
              <a:t>Воспитатель старшей группы Назимова Гулдана Салимовна</a:t>
            </a:r>
          </a:p>
        </p:txBody>
      </p:sp>
      <p:sp>
        <p:nvSpPr>
          <p:cNvPr id="19458" name="Текст 4"/>
          <p:cNvSpPr>
            <a:spLocks noGrp="1"/>
          </p:cNvSpPr>
          <p:nvPr>
            <p:ph type="body" sz="quarter" idx="3"/>
          </p:nvPr>
        </p:nvSpPr>
        <p:spPr>
          <a:xfrm>
            <a:off x="4714875" y="428625"/>
            <a:ext cx="4041775" cy="639763"/>
          </a:xfrm>
        </p:spPr>
        <p:txBody>
          <a:bodyPr/>
          <a:lstStyle/>
          <a:p>
            <a:pPr algn="ctr" eaLnBrk="1" hangingPunct="1"/>
            <a:r>
              <a:rPr lang="ru-RU" sz="1800" b="0" smtClean="0">
                <a:latin typeface="Times New Roman" pitchFamily="18" charset="0"/>
                <a:cs typeface="Times New Roman" pitchFamily="18" charset="0"/>
              </a:rPr>
              <a:t>Воспитатель средней группы Коваленко Марина Юрьевна</a:t>
            </a:r>
          </a:p>
        </p:txBody>
      </p:sp>
      <p:pic>
        <p:nvPicPr>
          <p:cNvPr id="2050" name="Picture 2" descr="C:\Users\Admin\Desktop\предложение\го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1196975"/>
            <a:ext cx="2886075" cy="396081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 descr="D:\фото\гулянки\итб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932363" y="1125538"/>
            <a:ext cx="2319337" cy="36004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ФОТО  ДОУ 02.02. 2015-2017г\20170309_1606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8609" y="791575"/>
            <a:ext cx="3750355" cy="2109223"/>
          </a:xfrm>
          <a:effectLst>
            <a:softEdge rad="112500"/>
          </a:effectLst>
        </p:spPr>
      </p:pic>
      <p:pic>
        <p:nvPicPr>
          <p:cNvPr id="3075" name="Picture 3" descr="C:\Users\Admin\Desktop\ФОТО  ДОУ 02.02. 2015-2017г\20170309_15383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69580" y="3004258"/>
            <a:ext cx="3591978" cy="2020878"/>
          </a:xfrm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ФОТО  ДОУ 02.02. 2015-2017г\20170309_1606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4017" y="623870"/>
            <a:ext cx="5936280" cy="4572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715436" cy="1754326"/>
          </a:xfrm>
          <a:prstGeom prst="rect">
            <a:avLst/>
          </a:prstGeom>
          <a:solidFill>
            <a:srgbClr val="00B0F0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spc="50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Спасибо</a:t>
            </a:r>
            <a:r>
              <a:rPr lang="ru-RU" sz="5400" b="1" spc="50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spc="50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за</a:t>
            </a:r>
            <a:r>
              <a:rPr lang="ru-RU" sz="5400" b="1" spc="50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 </a:t>
            </a:r>
            <a:r>
              <a:rPr lang="ru-RU" sz="5400" b="1" i="1" spc="50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+mn-cs"/>
              </a:rPr>
              <a:t>внимание</a:t>
            </a:r>
          </a:p>
        </p:txBody>
      </p:sp>
      <p:pic>
        <p:nvPicPr>
          <p:cNvPr id="76802" name="Рисунок 2" descr="http://mdou18pskov.ucoz.ru/_si/0/31581042.gif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3143250" y="2928938"/>
            <a:ext cx="233362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4-конечная звезда 10"/>
          <p:cNvSpPr/>
          <p:nvPr/>
        </p:nvSpPr>
        <p:spPr>
          <a:xfrm>
            <a:off x="285750" y="4572000"/>
            <a:ext cx="914400" cy="914400"/>
          </a:xfrm>
          <a:prstGeom prst="star4">
            <a:avLst/>
          </a:prstGeom>
          <a:solidFill>
            <a:srgbClr val="662FD5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4-конечная звезда 11"/>
          <p:cNvSpPr/>
          <p:nvPr/>
        </p:nvSpPr>
        <p:spPr>
          <a:xfrm>
            <a:off x="1785938" y="5072063"/>
            <a:ext cx="914400" cy="914400"/>
          </a:xfrm>
          <a:prstGeom prst="star4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4-конечная звезда 13"/>
          <p:cNvSpPr/>
          <p:nvPr/>
        </p:nvSpPr>
        <p:spPr>
          <a:xfrm>
            <a:off x="7786688" y="2643188"/>
            <a:ext cx="914400" cy="914400"/>
          </a:xfrm>
          <a:prstGeom prst="star4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4-конечная звезда 15"/>
          <p:cNvSpPr/>
          <p:nvPr/>
        </p:nvSpPr>
        <p:spPr>
          <a:xfrm>
            <a:off x="6500813" y="4857750"/>
            <a:ext cx="914400" cy="914400"/>
          </a:xfrm>
          <a:prstGeom prst="star4">
            <a:avLst/>
          </a:prstGeom>
          <a:solidFill>
            <a:srgbClr val="F8F1FD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4-конечная звезда 16"/>
          <p:cNvSpPr/>
          <p:nvPr/>
        </p:nvSpPr>
        <p:spPr>
          <a:xfrm>
            <a:off x="5572125" y="2857500"/>
            <a:ext cx="914400" cy="914400"/>
          </a:xfrm>
          <a:prstGeom prst="star4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4-конечная звезда 17"/>
          <p:cNvSpPr/>
          <p:nvPr/>
        </p:nvSpPr>
        <p:spPr>
          <a:xfrm>
            <a:off x="928688" y="2643188"/>
            <a:ext cx="914400" cy="914400"/>
          </a:xfrm>
          <a:prstGeom prst="star4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" name="pesnya_pro_detskij_sad..._-_..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929063" y="5786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7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Содержимое 2"/>
          <p:cNvSpPr>
            <a:spLocks noGrp="1"/>
          </p:cNvSpPr>
          <p:nvPr>
            <p:ph idx="1"/>
          </p:nvPr>
        </p:nvSpPr>
        <p:spPr>
          <a:xfrm>
            <a:off x="500063" y="785813"/>
            <a:ext cx="8229600" cy="452596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Переходящий воспитатель детского сада Колесникова Альбина Михайловна</a:t>
            </a:r>
          </a:p>
          <a:p>
            <a:pPr algn="ctr" eaLnBrk="1" hangingPunct="1">
              <a:buFont typeface="Arial" charset="0"/>
              <a:buNone/>
            </a:pP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dmin\Desktop\предложение\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557338"/>
            <a:ext cx="3189287" cy="4319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Текст 2"/>
          <p:cNvSpPr>
            <a:spLocks noGrp="1"/>
          </p:cNvSpPr>
          <p:nvPr>
            <p:ph type="body" idx="1"/>
          </p:nvPr>
        </p:nvSpPr>
        <p:spPr>
          <a:xfrm>
            <a:off x="500063" y="571500"/>
            <a:ext cx="4040187" cy="639763"/>
          </a:xfrm>
        </p:spPr>
        <p:txBody>
          <a:bodyPr/>
          <a:lstStyle/>
          <a:p>
            <a:pPr algn="ctr" eaLnBrk="1" hangingPunct="1"/>
            <a:r>
              <a:rPr lang="ru-RU" sz="1800" b="0" smtClean="0">
                <a:latin typeface="Times New Roman" pitchFamily="18" charset="0"/>
                <a:cs typeface="Times New Roman" pitchFamily="18" charset="0"/>
              </a:rPr>
              <a:t>Помощник воспитателя старшей группы Шапарь Татьяна Витальевна</a:t>
            </a:r>
          </a:p>
        </p:txBody>
      </p:sp>
      <p:sp>
        <p:nvSpPr>
          <p:cNvPr id="21506" name="Текст 4"/>
          <p:cNvSpPr>
            <a:spLocks noGrp="1"/>
          </p:cNvSpPr>
          <p:nvPr>
            <p:ph type="body" sz="quarter" idx="3"/>
          </p:nvPr>
        </p:nvSpPr>
        <p:spPr>
          <a:xfrm>
            <a:off x="4429125" y="642938"/>
            <a:ext cx="4184650" cy="639762"/>
          </a:xfrm>
        </p:spPr>
        <p:txBody>
          <a:bodyPr/>
          <a:lstStyle/>
          <a:p>
            <a:pPr algn="ctr" eaLnBrk="1" hangingPunct="1"/>
            <a:r>
              <a:rPr lang="ru-RU" sz="1800" b="0" smtClean="0">
                <a:latin typeface="Times New Roman" pitchFamily="18" charset="0"/>
                <a:cs typeface="Times New Roman" pitchFamily="18" charset="0"/>
              </a:rPr>
              <a:t>Помощник воспитателя средней группы Найко Светлана Васильевна</a:t>
            </a:r>
          </a:p>
        </p:txBody>
      </p:sp>
      <p:pic>
        <p:nvPicPr>
          <p:cNvPr id="1027" name="Picture 3" descr="C:\Users\Admin\Desktop\предложение\гш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1341438"/>
            <a:ext cx="2190750" cy="3671887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F:\ФОТО  ДОУ 02.02. 2015-2017г\20170227_09453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1484313"/>
            <a:ext cx="2347913" cy="331311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boss\Desktop\IMG-20160131-WA000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716887" y="711929"/>
            <a:ext cx="6908396" cy="3779709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/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</TotalTime>
  <Words>281</Words>
  <Application>Microsoft Office PowerPoint</Application>
  <PresentationFormat>Экран (4:3)</PresentationFormat>
  <Paragraphs>59</Paragraphs>
  <Slides>62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62</vt:i4>
      </vt:variant>
    </vt:vector>
  </HeadingPairs>
  <TitlesOfParts>
    <vt:vector size="68" baseType="lpstr">
      <vt:lpstr>Arial</vt:lpstr>
      <vt:lpstr>Century Schoolbook</vt:lpstr>
      <vt:lpstr>Calibri</vt:lpstr>
      <vt:lpstr>Times New Roman</vt:lpstr>
      <vt:lpstr>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Наша площадка, на которой дети играют с удовольствием.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Совместная работа детей и родителей осенних поделок</vt:lpstr>
      <vt:lpstr>Родители охотно  по участвовали в конкурсе</vt:lpstr>
      <vt:lpstr>Слайд 22</vt:lpstr>
      <vt:lpstr>Слайд 23</vt:lpstr>
      <vt:lpstr>Вот так проходят наши занятия</vt:lpstr>
      <vt:lpstr>Слайд 25</vt:lpstr>
      <vt:lpstr>Слайд 26</vt:lpstr>
      <vt:lpstr>Слайд 27</vt:lpstr>
      <vt:lpstr>Хобби наших родителей</vt:lpstr>
      <vt:lpstr>Слайд 29</vt:lpstr>
      <vt:lpstr>Слайд 30</vt:lpstr>
      <vt:lpstr>Слайд 31</vt:lpstr>
      <vt:lpstr>Слайд 32</vt:lpstr>
      <vt:lpstr>Слайд 33</vt:lpstr>
      <vt:lpstr>Наши праздники!!! День мамы 2015 год</vt:lpstr>
      <vt:lpstr>Слайд 35</vt:lpstr>
      <vt:lpstr>Слайд 36</vt:lpstr>
      <vt:lpstr>Слайд 37</vt:lpstr>
      <vt:lpstr>8 Марта 2017 год</vt:lpstr>
      <vt:lpstr>Слайд 39</vt:lpstr>
      <vt:lpstr>День Мамы 2016 год</vt:lpstr>
      <vt:lpstr>Слайд 41</vt:lpstr>
      <vt:lpstr>Осень, в гости к нам пришла!</vt:lpstr>
      <vt:lpstr>Слайд 43</vt:lpstr>
      <vt:lpstr>Слайд 44</vt:lpstr>
      <vt:lpstr>Слайд 45</vt:lpstr>
      <vt:lpstr>Новый 2016 год</vt:lpstr>
      <vt:lpstr>Слайд 47</vt:lpstr>
      <vt:lpstr>9 Мая 2016 год</vt:lpstr>
      <vt:lpstr>Наше творчество</vt:lpstr>
      <vt:lpstr>Слайд 50</vt:lpstr>
      <vt:lpstr>Слайд 51</vt:lpstr>
      <vt:lpstr>Конкурс зимних поделок 2016 год</vt:lpstr>
      <vt:lpstr>Слайд 53</vt:lpstr>
      <vt:lpstr>Слайд 54</vt:lpstr>
      <vt:lpstr>Слайд 55</vt:lpstr>
      <vt:lpstr>Слайд 56</vt:lpstr>
      <vt:lpstr>Приятного аппетита!!!</vt:lpstr>
      <vt:lpstr>Слайд 58</vt:lpstr>
      <vt:lpstr>Слайд 59</vt:lpstr>
      <vt:lpstr>Слайд 60</vt:lpstr>
      <vt:lpstr>Слайд 61</vt:lpstr>
      <vt:lpstr>Слайд 62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Microsoft Office</cp:lastModifiedBy>
  <cp:revision>53</cp:revision>
  <dcterms:created xsi:type="dcterms:W3CDTF">2014-06-15T09:49:01Z</dcterms:created>
  <dcterms:modified xsi:type="dcterms:W3CDTF">2019-03-02T05:33:06Z</dcterms:modified>
</cp:coreProperties>
</file>