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3" r:id="rId4"/>
    <p:sldId id="264" r:id="rId5"/>
    <p:sldId id="265" r:id="rId6"/>
    <p:sldId id="266" r:id="rId7"/>
    <p:sldId id="267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3" r:id="rId22"/>
    <p:sldId id="284" r:id="rId23"/>
    <p:sldId id="285" r:id="rId24"/>
    <p:sldId id="286" r:id="rId25"/>
    <p:sldId id="287" r:id="rId26"/>
    <p:sldId id="289" r:id="rId27"/>
    <p:sldId id="290" r:id="rId28"/>
    <p:sldId id="291" r:id="rId29"/>
    <p:sldId id="296" r:id="rId30"/>
    <p:sldId id="293" r:id="rId31"/>
    <p:sldId id="294" r:id="rId32"/>
    <p:sldId id="297" r:id="rId33"/>
    <p:sldId id="298" r:id="rId34"/>
    <p:sldId id="301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F3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928" autoAdjust="0"/>
  </p:normalViewPr>
  <p:slideViewPr>
    <p:cSldViewPr>
      <p:cViewPr>
        <p:scale>
          <a:sx n="90" d="100"/>
          <a:sy n="90" d="100"/>
        </p:scale>
        <p:origin x="-426" y="4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8C58D-0C4F-4B1E-9759-510E9241842D}" type="datetimeFigureOut">
              <a:rPr lang="ru-RU"/>
              <a:pPr>
                <a:defRPr/>
              </a:pPr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6A2E3-8922-43AA-8515-16145CF97A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67D91-0CC1-4B9F-BC47-F465C0AFEFD5}" type="datetimeFigureOut">
              <a:rPr lang="ru-RU"/>
              <a:pPr>
                <a:defRPr/>
              </a:pPr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05EB8-A4BD-4FB9-98EE-45433207E9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0FA89-1DFF-4208-8717-790AAAF4F0D7}" type="datetimeFigureOut">
              <a:rPr lang="ru-RU"/>
              <a:pPr>
                <a:defRPr/>
              </a:pPr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C2F64-FD99-4203-A5F3-D4B5A4A615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E94A6-D21F-4C32-8B2F-44EE3B743F60}" type="datetimeFigureOut">
              <a:rPr lang="ru-RU"/>
              <a:pPr>
                <a:defRPr/>
              </a:pPr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972BE-F14C-4510-B6A0-03367208C4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53981-7ABE-4EB5-A72A-47D40F3F1CC9}" type="datetimeFigureOut">
              <a:rPr lang="ru-RU"/>
              <a:pPr>
                <a:defRPr/>
              </a:pPr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8E234-7DC3-4902-8D93-91644BEDD4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F45C2-88EB-4075-9116-79CA677ADCB7}" type="datetimeFigureOut">
              <a:rPr lang="ru-RU"/>
              <a:pPr>
                <a:defRPr/>
              </a:pPr>
              <a:t>02.03.2019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BC274-9B2C-4F05-9020-0F46563F9B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044F7-9B8A-4245-8765-54838F81F8D4}" type="datetimeFigureOut">
              <a:rPr lang="ru-RU"/>
              <a:pPr>
                <a:defRPr/>
              </a:pPr>
              <a:t>02.03.2019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BDD7A-1CFF-4C54-9A35-3AE2877AFC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E5098-CD67-4CAC-A020-667A27131C4D}" type="datetimeFigureOut">
              <a:rPr lang="ru-RU"/>
              <a:pPr>
                <a:defRPr/>
              </a:pPr>
              <a:t>02.03.2019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D9202-7600-44FE-97A1-47FE1ADBC2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3C1D1-462D-4050-902D-1D0F66075B1A}" type="datetimeFigureOut">
              <a:rPr lang="ru-RU"/>
              <a:pPr>
                <a:defRPr/>
              </a:pPr>
              <a:t>02.03.2019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04EAE-EAC9-49C9-A11B-0338E8818A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6020D-C5CA-4584-8DD8-3ECEBA23A837}" type="datetimeFigureOut">
              <a:rPr lang="ru-RU"/>
              <a:pPr>
                <a:defRPr/>
              </a:pPr>
              <a:t>02.03.2019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955D7-6A70-40A3-BEEA-EE0E9A1336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1DA53-7915-4AD8-9A55-EC47F962BC33}" type="datetimeFigureOut">
              <a:rPr lang="ru-RU"/>
              <a:pPr>
                <a:defRPr/>
              </a:pPr>
              <a:t>02.03.2019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F3CB9-94AE-45EA-B416-1A796F150E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AAB3A6C-5A21-433D-AEB9-B3C9D301D766}" type="datetimeFigureOut">
              <a:rPr lang="ru-RU"/>
              <a:pPr>
                <a:defRPr/>
              </a:pPr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1E1BA22-178E-441A-B0EA-CF8013F901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ownloads\pesnya_pro_detskij_sad..._-_..._(iPlayer.fm).mp3" TargetMode="External"/><Relationship Id="rId4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28688" y="642938"/>
            <a:ext cx="7072312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ДОБРО ПОЖАЛОВАТЬ В НАШ ДЕТСКИЙ САД!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3314" name="Picture 2" descr="C:\Users\boss\Desktop\IMG-20160131-WA0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785938"/>
            <a:ext cx="71437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928688" y="5214938"/>
            <a:ext cx="457200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МБОУ ООШ п. Калининский детский сад «Мишутка».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Основан в 02.02.2015 году</a:t>
            </a:r>
            <a:endParaRPr lang="ru-RU" dirty="0">
              <a:solidFill>
                <a:schemeClr val="tx2">
                  <a:lumMod val="7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Users\boss\Desktop\Новая папка\IMG_20160126_22522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836613"/>
            <a:ext cx="3413125" cy="3949700"/>
          </a:xfrm>
        </p:spPr>
      </p:pic>
      <p:pic>
        <p:nvPicPr>
          <p:cNvPr id="23554" name="Picture 3" descr="C:\Users\boss\Desktop\Новая папка\IMG_20160126_22520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3438" y="836613"/>
            <a:ext cx="3136900" cy="39481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Users\boss\Desktop\Новая папка\IMG_20160126_22090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908050"/>
            <a:ext cx="3570288" cy="4356100"/>
          </a:xfrm>
        </p:spPr>
      </p:pic>
      <p:pic>
        <p:nvPicPr>
          <p:cNvPr id="24578" name="Picture 3" descr="C:\Users\boss\Desktop\Новая папка\IMG_20160126_22091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284663" y="549275"/>
            <a:ext cx="3406775" cy="39973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8572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Уголок знаний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C:\Users\boss\Desktop\Новая папка\IMG_20160126_22072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1052513"/>
            <a:ext cx="3138487" cy="3898900"/>
          </a:xfrm>
        </p:spPr>
      </p:pic>
      <p:pic>
        <p:nvPicPr>
          <p:cNvPr id="25603" name="Picture 3" descr="C:\Users\boss\Desktop\Новая папка\IMG_20160126_22070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00563" y="765175"/>
            <a:ext cx="2936875" cy="38766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78581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Медицинский уголок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3" descr="C:\Users\boss\Desktop\Новая папка\IMG_20160126_22304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42988" y="1484313"/>
            <a:ext cx="3062287" cy="3995737"/>
          </a:xfrm>
        </p:spPr>
      </p:pic>
      <p:pic>
        <p:nvPicPr>
          <p:cNvPr id="26627" name="Picture 2" descr="C:\Users\boss\Desktop\Новая папка\IMG_20160126_22295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427538" y="765175"/>
            <a:ext cx="3076575" cy="39243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8572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Парикмахерская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C:\Users\boss\Desktop\Новая папка\IMG_20160126_22324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1700213"/>
            <a:ext cx="3211513" cy="3854450"/>
          </a:xfrm>
        </p:spPr>
      </p:pic>
      <p:pic>
        <p:nvPicPr>
          <p:cNvPr id="27651" name="Picture 4" descr="C:\Users\boss\Desktop\Новая папка\IMG_20160126_22385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356100" y="908050"/>
            <a:ext cx="2909888" cy="38528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0001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Кухня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C:\Users\boss\Desktop\Новая папка\IMG_20160126_22385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981075"/>
            <a:ext cx="5472112" cy="4117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8572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Кукольный театр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C:\Users\boss\Desktop\Новая папка\IMG_20160126_22462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68350" y="1196975"/>
            <a:ext cx="3167063" cy="3997325"/>
          </a:xfrm>
        </p:spPr>
      </p:pic>
      <p:pic>
        <p:nvPicPr>
          <p:cNvPr id="29699" name="Picture 3" descr="C:\Users\boss\Desktop\Новая папка\IMG_20160126_2245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067175" y="908050"/>
            <a:ext cx="2986088" cy="37798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8572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Игровая зона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C:\Users\boss\Desktop\Новая папка\IMG_20160126_22472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95350" y="1125538"/>
            <a:ext cx="3351213" cy="4092575"/>
          </a:xfrm>
        </p:spPr>
      </p:pic>
      <p:pic>
        <p:nvPicPr>
          <p:cNvPr id="30723" name="Picture 3" descr="C:\Users\boss\Desktop\Новая папка\IMG_20160126_22465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0" y="836613"/>
            <a:ext cx="3089275" cy="38766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8572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Экспериментальный уголок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C:\Users\boss\Desktop\Новая папка\IMG_20160126_22473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87450" y="836613"/>
            <a:ext cx="3114675" cy="3816350"/>
          </a:xfrm>
        </p:spPr>
      </p:pic>
      <p:pic>
        <p:nvPicPr>
          <p:cNvPr id="31747" name="Picture 3" descr="C:\Users\boss\Desktop\Новая папка\IMG_20160126_22474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16463" y="908050"/>
            <a:ext cx="2870200" cy="37449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8572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Уголок ПДД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C:\Users\boss\Desktop\Новая папка\IMG_20160126_22483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765175"/>
            <a:ext cx="5618162" cy="42370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500063"/>
            <a:ext cx="8143875" cy="48577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1. Сохранение и укрепление здоровья детей, развитие физических качеств.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 2. Обеспечение социально-нравственное развитие личности.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 3. Развитие умственных способностей детей.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 4. Развитие творческих способностей детей (творческого потенциала, творческой активности и самостоятельности).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6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Создавать оптимальные условия для охраны здоровья детей, совершенствование их физического   и   психического   развития,   обеспечение   их   эмоционального благополучия.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  Развивать коммуникативные качества   ребенка и умение взаимодействовать в социуме.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  Формировать творческую личность, развивать способности каждого ребенка.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  Использовать разнообразные виды детской деятельности, их интеграцию в целях повышения эффективности образовательного процесса.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boss\Desktop\Новая папка\IMG_20160126_22495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620713"/>
            <a:ext cx="3124200" cy="4165600"/>
          </a:xfrm>
        </p:spPr>
      </p:pic>
      <p:pic>
        <p:nvPicPr>
          <p:cNvPr id="33795" name="Picture 3" descr="C:\Users\boss\Desktop\Новая папка\IMG_20160126_22583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211638" y="620713"/>
            <a:ext cx="3001962" cy="41767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</a:rPr>
              <a:t>НАШИ РАБОТЫ</a:t>
            </a:r>
            <a:endParaRPr lang="ru-RU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4818" name="Picture 2" descr="C:\Users\boss\Desktop\Новая папка\IMG_20160126_2216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196975"/>
            <a:ext cx="3376612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 descr="C:\Users\boss\Desktop\Новая папка\IMG_20160126_22254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1117600"/>
            <a:ext cx="3600450" cy="227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 descr="C:\Users\boss\Desktop\Новая папка\IMG_20160126_22265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0200" y="3500438"/>
            <a:ext cx="2736850" cy="182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78581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Средняя группа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Содержимое 4" descr="20160201_093115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836613"/>
            <a:ext cx="6481762" cy="39893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78581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Кухня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Содержимое 6" descr="20160127_101433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765175"/>
            <a:ext cx="6265862" cy="40925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8572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Уголок знаний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Содержимое 7" descr="20160127_101650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981075"/>
            <a:ext cx="2860675" cy="4589463"/>
          </a:xfrm>
        </p:spPr>
      </p:pic>
      <p:pic>
        <p:nvPicPr>
          <p:cNvPr id="37891" name="Содержимое 6" descr="20160127_101645.jpg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284663" y="1082675"/>
            <a:ext cx="3743325" cy="3111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78581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Медицинский уголок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E:\предложение\20160201_11330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03250" y="1052513"/>
            <a:ext cx="3759200" cy="3856037"/>
          </a:xfrm>
        </p:spPr>
      </p:pic>
      <p:pic>
        <p:nvPicPr>
          <p:cNvPr id="38915" name="Picture 3" descr="E:\предложение\20160127_10132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0" y="765175"/>
            <a:ext cx="3508375" cy="36004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72548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Игровая зона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E:\предложение\20160127_10134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811213"/>
            <a:ext cx="6911975" cy="38195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7143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Парикмахерская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 descr="E:\предложение\20160127_1012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931863"/>
            <a:ext cx="6481762" cy="37560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8683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Экспериментальный уголок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 descr="E:\предложение\20160201_11325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1031875"/>
            <a:ext cx="6480175" cy="3730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7969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Спальня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Picture 2" descr="E:\предложение\20160127_10524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08038" y="1268413"/>
            <a:ext cx="3698875" cy="3925887"/>
          </a:xfrm>
        </p:spPr>
      </p:pic>
      <p:pic>
        <p:nvPicPr>
          <p:cNvPr id="43011" name="Picture 3" descr="E:\предложение\20160127_10525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16463" y="836613"/>
            <a:ext cx="3603625" cy="38877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Содержимое 2"/>
          <p:cNvSpPr>
            <a:spLocks noGrp="1"/>
          </p:cNvSpPr>
          <p:nvPr>
            <p:ph idx="1"/>
          </p:nvPr>
        </p:nvSpPr>
        <p:spPr>
          <a:xfrm>
            <a:off x="571500" y="285750"/>
            <a:ext cx="7572375" cy="4143375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Не пускают маму в сад?</a:t>
            </a:r>
            <a:b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Не грусти, приятель.</a:t>
            </a:r>
            <a:b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Вместо мамы у ребят</a:t>
            </a:r>
            <a:b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группе воспитатель!</a:t>
            </a:r>
            <a:b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Нам семья вторая - группа,</a:t>
            </a:r>
            <a:b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Здесь игрушки и уют,</a:t>
            </a:r>
            <a:b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 скучать и плакать - глупо,</a:t>
            </a:r>
            <a:b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Мамы вечером придут.</a:t>
            </a:r>
          </a:p>
          <a:p>
            <a:pPr>
              <a:buFont typeface="Arial" charset="0"/>
              <a:buNone/>
            </a:pPr>
            <a:endParaRPr lang="ru-RU" smtClean="0"/>
          </a:p>
        </p:txBody>
      </p:sp>
      <p:pic>
        <p:nvPicPr>
          <p:cNvPr id="15362" name="Рисунок 3" descr="мффх009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875"/>
            <a:ext cx="2743200" cy="279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E:\предложение\20160127_10534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765175"/>
            <a:ext cx="6696075" cy="37401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6429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Уголок ПДД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58" name="Содержимое 6" descr="20160205_100547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16013" y="836613"/>
            <a:ext cx="5903912" cy="37925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Содержимое 4" descr="20160205_100452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71625" y="1214438"/>
            <a:ext cx="5572125" cy="3643312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6429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Детские работы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6" name="Содержимое 4" descr="20160205_100530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785813"/>
            <a:ext cx="4038600" cy="2271712"/>
          </a:xfrm>
        </p:spPr>
      </p:pic>
      <p:pic>
        <p:nvPicPr>
          <p:cNvPr id="47107" name="Содержимое 5" descr="20160205_100538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3438" y="785813"/>
            <a:ext cx="4038600" cy="2271712"/>
          </a:xfrm>
        </p:spPr>
      </p:pic>
      <p:pic>
        <p:nvPicPr>
          <p:cNvPr id="47108" name="Picture 2" descr="C:\Users\Admin\Desktop\предложение\20160205_1005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3284538"/>
            <a:ext cx="4968875" cy="238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8715436" cy="1754326"/>
          </a:xfrm>
          <a:prstGeom prst="rect">
            <a:avLst/>
          </a:prstGeom>
          <a:solidFill>
            <a:srgbClr val="00B0F0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spc="50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Спасибо</a:t>
            </a:r>
            <a:r>
              <a:rPr lang="ru-RU" sz="5400" b="1" spc="50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</a:t>
            </a:r>
            <a:endParaRPr lang="ru-RU" sz="5400" b="1" spc="50" dirty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spc="50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за</a:t>
            </a:r>
            <a:r>
              <a:rPr lang="ru-RU" sz="5400" b="1" spc="50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 </a:t>
            </a:r>
            <a:r>
              <a:rPr lang="ru-RU" sz="5400" b="1" i="1" spc="50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внимание</a:t>
            </a:r>
          </a:p>
        </p:txBody>
      </p:sp>
      <p:pic>
        <p:nvPicPr>
          <p:cNvPr id="48130" name="Рисунок 2" descr="http://mdou18pskov.ucoz.ru/_si/0/31581042.gif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3143250" y="2928938"/>
            <a:ext cx="233362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4-конечная звезда 10"/>
          <p:cNvSpPr/>
          <p:nvPr/>
        </p:nvSpPr>
        <p:spPr>
          <a:xfrm>
            <a:off x="285750" y="4572000"/>
            <a:ext cx="914400" cy="914400"/>
          </a:xfrm>
          <a:prstGeom prst="star4">
            <a:avLst/>
          </a:prstGeom>
          <a:solidFill>
            <a:srgbClr val="662FD5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4-конечная звезда 11"/>
          <p:cNvSpPr/>
          <p:nvPr/>
        </p:nvSpPr>
        <p:spPr>
          <a:xfrm>
            <a:off x="1785938" y="5072063"/>
            <a:ext cx="914400" cy="914400"/>
          </a:xfrm>
          <a:prstGeom prst="star4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4-конечная звезда 13"/>
          <p:cNvSpPr/>
          <p:nvPr/>
        </p:nvSpPr>
        <p:spPr>
          <a:xfrm>
            <a:off x="7786688" y="2643188"/>
            <a:ext cx="914400" cy="914400"/>
          </a:xfrm>
          <a:prstGeom prst="star4">
            <a:avLst/>
          </a:prstGeom>
          <a:solidFill>
            <a:srgbClr val="FFFF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4-конечная звезда 15"/>
          <p:cNvSpPr/>
          <p:nvPr/>
        </p:nvSpPr>
        <p:spPr>
          <a:xfrm>
            <a:off x="6500813" y="4857750"/>
            <a:ext cx="914400" cy="914400"/>
          </a:xfrm>
          <a:prstGeom prst="star4">
            <a:avLst/>
          </a:prstGeom>
          <a:solidFill>
            <a:srgbClr val="F8F1FD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4-конечная звезда 16"/>
          <p:cNvSpPr/>
          <p:nvPr/>
        </p:nvSpPr>
        <p:spPr>
          <a:xfrm>
            <a:off x="5572125" y="2857500"/>
            <a:ext cx="914400" cy="914400"/>
          </a:xfrm>
          <a:prstGeom prst="star4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4-конечная звезда 17"/>
          <p:cNvSpPr/>
          <p:nvPr/>
        </p:nvSpPr>
        <p:spPr>
          <a:xfrm>
            <a:off x="928688" y="2643188"/>
            <a:ext cx="914400" cy="914400"/>
          </a:xfrm>
          <a:prstGeom prst="star4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" name="pesnya_pro_detskij_sad..._-_...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929063" y="5786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73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285750"/>
            <a:ext cx="7929562" cy="5572125"/>
          </a:xfrm>
        </p:spPr>
        <p:txBody>
          <a:bodyPr rtlCol="0">
            <a:normAutofit fontScale="92500" lnSpcReduction="20000"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Детский сад ждет детей всегда, 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Здесь они товарищи,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Здесь они друзья!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мы весело живем,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Много интересного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Здесь мы узнаем!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нашем детском саду «Мишутка» две группы: старшая и средняя группа. В старшей группе 13 девочек, 8 мальчиков. В средней группе 17 девочек, 7 мальчиков.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Рисунок 3" descr="мффхх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38" y="1143000"/>
            <a:ext cx="3071812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Текст 2"/>
          <p:cNvSpPr>
            <a:spLocks noGrp="1"/>
          </p:cNvSpPr>
          <p:nvPr>
            <p:ph type="body" idx="1"/>
          </p:nvPr>
        </p:nvSpPr>
        <p:spPr>
          <a:xfrm>
            <a:off x="500063" y="428625"/>
            <a:ext cx="4040187" cy="639763"/>
          </a:xfrm>
        </p:spPr>
        <p:txBody>
          <a:bodyPr/>
          <a:lstStyle/>
          <a:p>
            <a:pPr algn="ctr"/>
            <a:r>
              <a:rPr lang="ru-RU" sz="1800" b="0" smtClean="0">
                <a:latin typeface="Times New Roman" pitchFamily="18" charset="0"/>
                <a:cs typeface="Times New Roman" pitchFamily="18" charset="0"/>
              </a:rPr>
              <a:t>Воспитатель старшей группы: Назимова Гулдана Салимовна</a:t>
            </a:r>
          </a:p>
        </p:txBody>
      </p:sp>
      <p:sp>
        <p:nvSpPr>
          <p:cNvPr id="18434" name="Текст 4"/>
          <p:cNvSpPr>
            <a:spLocks noGrp="1"/>
          </p:cNvSpPr>
          <p:nvPr>
            <p:ph type="body" sz="quarter" idx="3"/>
          </p:nvPr>
        </p:nvSpPr>
        <p:spPr>
          <a:xfrm>
            <a:off x="4716463" y="404813"/>
            <a:ext cx="4041775" cy="639762"/>
          </a:xfrm>
        </p:spPr>
        <p:txBody>
          <a:bodyPr/>
          <a:lstStyle/>
          <a:p>
            <a:pPr algn="ctr"/>
            <a:r>
              <a:rPr lang="ru-RU" sz="1800" b="0" smtClean="0">
                <a:latin typeface="Times New Roman" pitchFamily="18" charset="0"/>
                <a:cs typeface="Times New Roman" pitchFamily="18" charset="0"/>
              </a:rPr>
              <a:t>Воспитатель средней группы: Коваленко Марина Юрьевна</a:t>
            </a:r>
          </a:p>
        </p:txBody>
      </p:sp>
      <p:pic>
        <p:nvPicPr>
          <p:cNvPr id="18435" name="Picture 2" descr="C:\Users\Admin\Desktop\предложение\го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331913" y="1196975"/>
            <a:ext cx="2757487" cy="3783013"/>
          </a:xfrm>
        </p:spPr>
      </p:pic>
      <p:pic>
        <p:nvPicPr>
          <p:cNvPr id="18436" name="Picture 2" descr="D:\фото\гулянки\итб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500563" y="1196975"/>
            <a:ext cx="2651125" cy="38163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Содержимое 2"/>
          <p:cNvSpPr>
            <a:spLocks noGrp="1"/>
          </p:cNvSpPr>
          <p:nvPr>
            <p:ph idx="1"/>
          </p:nvPr>
        </p:nvSpPr>
        <p:spPr>
          <a:xfrm>
            <a:off x="500063" y="785813"/>
            <a:ext cx="8229600" cy="4525962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Переходящий воспитатель: </a:t>
            </a:r>
          </a:p>
          <a:p>
            <a:pPr algn="ctr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Колесникова Альбина Михайловна</a:t>
            </a:r>
          </a:p>
          <a:p>
            <a:pPr algn="ctr">
              <a:buFont typeface="Arial" charset="0"/>
              <a:buNone/>
            </a:pPr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C:\Users\Admin\Desktop\предложение\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1628775"/>
            <a:ext cx="3163888" cy="428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Текст 2"/>
          <p:cNvSpPr>
            <a:spLocks noGrp="1"/>
          </p:cNvSpPr>
          <p:nvPr>
            <p:ph type="body" idx="1"/>
          </p:nvPr>
        </p:nvSpPr>
        <p:spPr>
          <a:xfrm>
            <a:off x="500063" y="571500"/>
            <a:ext cx="4040187" cy="639763"/>
          </a:xfrm>
        </p:spPr>
        <p:txBody>
          <a:bodyPr/>
          <a:lstStyle/>
          <a:p>
            <a:pPr algn="ctr"/>
            <a:endParaRPr lang="ru-RU" sz="1800" b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800" b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b="0" smtClean="0">
                <a:latin typeface="Times New Roman" pitchFamily="18" charset="0"/>
                <a:cs typeface="Times New Roman" pitchFamily="18" charset="0"/>
              </a:rPr>
              <a:t>Помощник воспитателя старшей группы:</a:t>
            </a:r>
          </a:p>
          <a:p>
            <a:pPr algn="ctr"/>
            <a:r>
              <a:rPr lang="ru-RU" sz="1800" b="0" smtClean="0">
                <a:latin typeface="Times New Roman" pitchFamily="18" charset="0"/>
                <a:cs typeface="Times New Roman" pitchFamily="18" charset="0"/>
              </a:rPr>
              <a:t>Шапарь Татьяна Витальевна</a:t>
            </a:r>
          </a:p>
        </p:txBody>
      </p:sp>
      <p:sp>
        <p:nvSpPr>
          <p:cNvPr id="20482" name="Текст 4"/>
          <p:cNvSpPr>
            <a:spLocks noGrp="1"/>
          </p:cNvSpPr>
          <p:nvPr>
            <p:ph type="body" sz="quarter" idx="3"/>
          </p:nvPr>
        </p:nvSpPr>
        <p:spPr>
          <a:xfrm>
            <a:off x="4429125" y="642938"/>
            <a:ext cx="4184650" cy="639762"/>
          </a:xfrm>
        </p:spPr>
        <p:txBody>
          <a:bodyPr/>
          <a:lstStyle/>
          <a:p>
            <a:pPr algn="ctr"/>
            <a:r>
              <a:rPr lang="ru-RU" sz="1800" b="0" smtClean="0">
                <a:latin typeface="Times New Roman" pitchFamily="18" charset="0"/>
                <a:cs typeface="Times New Roman" pitchFamily="18" charset="0"/>
              </a:rPr>
              <a:t>Помощник воспитателя средней группы: Шмычкова Татьяна Анатольевна</a:t>
            </a:r>
          </a:p>
        </p:txBody>
      </p:sp>
      <p:pic>
        <p:nvPicPr>
          <p:cNvPr id="20483" name="Picture 3" descr="C:\Users\Admin\Desktop\предложение\гш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476375" y="1268413"/>
            <a:ext cx="2330450" cy="3662362"/>
          </a:xfrm>
        </p:spPr>
      </p:pic>
      <p:pic>
        <p:nvPicPr>
          <p:cNvPr id="20484" name="Picture 2" descr="C:\Users\Admin\Desktop\IMG-20160210-WA000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284663" y="1268413"/>
            <a:ext cx="2736850" cy="36623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Users\boss\Desktop\IMG-20160131-WA000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642938"/>
            <a:ext cx="7572375" cy="41433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9286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Старшая группа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2530" name="Picture 2" descr="C:\Users\boss\Desktop\Новая папка\IMG_20160126_22492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484313"/>
            <a:ext cx="3398838" cy="3997325"/>
          </a:xfrm>
        </p:spPr>
      </p:pic>
      <p:pic>
        <p:nvPicPr>
          <p:cNvPr id="22531" name="Picture 3" descr="C:\Users\boss\Desktop\Новая папка\IMG_20160126_2249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981075"/>
            <a:ext cx="3427412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241</Words>
  <Application>Microsoft Office PowerPoint</Application>
  <PresentationFormat>Экран (4:3)</PresentationFormat>
  <Paragraphs>58</Paragraphs>
  <Slides>34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34</vt:i4>
      </vt:variant>
    </vt:vector>
  </HeadingPairs>
  <TitlesOfParts>
    <vt:vector size="40" baseType="lpstr">
      <vt:lpstr>Century Schoolbook</vt:lpstr>
      <vt:lpstr>Arial</vt:lpstr>
      <vt:lpstr>Calibri</vt:lpstr>
      <vt:lpstr>Times New Roman</vt:lpstr>
      <vt:lpstr>Тема Office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Старшая группа</vt:lpstr>
      <vt:lpstr>Слайд 10</vt:lpstr>
      <vt:lpstr>Слайд 11</vt:lpstr>
      <vt:lpstr>Уголок знаний</vt:lpstr>
      <vt:lpstr>Медицинский уголок</vt:lpstr>
      <vt:lpstr>Парикмахерская</vt:lpstr>
      <vt:lpstr>Кухня</vt:lpstr>
      <vt:lpstr>Кукольный театр</vt:lpstr>
      <vt:lpstr>Игровая зона</vt:lpstr>
      <vt:lpstr>Экспериментальный уголок</vt:lpstr>
      <vt:lpstr>Уголок ПДД</vt:lpstr>
      <vt:lpstr>Слайд 20</vt:lpstr>
      <vt:lpstr>НАШИ РАБОТЫ</vt:lpstr>
      <vt:lpstr>Средняя группа</vt:lpstr>
      <vt:lpstr>Кухня</vt:lpstr>
      <vt:lpstr>Уголок знаний</vt:lpstr>
      <vt:lpstr>Медицинский уголок</vt:lpstr>
      <vt:lpstr>Игровая зона</vt:lpstr>
      <vt:lpstr>Парикмахерская</vt:lpstr>
      <vt:lpstr>Экспериментальный уголок</vt:lpstr>
      <vt:lpstr>Спальня</vt:lpstr>
      <vt:lpstr>Слайд 30</vt:lpstr>
      <vt:lpstr>Уголок ПДД</vt:lpstr>
      <vt:lpstr>Слайд 32</vt:lpstr>
      <vt:lpstr>Детские работы</vt:lpstr>
      <vt:lpstr>Слайд 34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Microsoft Office</cp:lastModifiedBy>
  <cp:revision>32</cp:revision>
  <dcterms:created xsi:type="dcterms:W3CDTF">2014-06-15T09:49:01Z</dcterms:created>
  <dcterms:modified xsi:type="dcterms:W3CDTF">2019-03-02T05:10:03Z</dcterms:modified>
</cp:coreProperties>
</file>